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335" r:id="rId2"/>
    <p:sldId id="257" r:id="rId3"/>
    <p:sldId id="261" r:id="rId4"/>
    <p:sldId id="262" r:id="rId5"/>
    <p:sldId id="265" r:id="rId6"/>
    <p:sldId id="263" r:id="rId7"/>
    <p:sldId id="264" r:id="rId8"/>
    <p:sldId id="322" r:id="rId9"/>
    <p:sldId id="266" r:id="rId10"/>
    <p:sldId id="415" r:id="rId11"/>
    <p:sldId id="323" r:id="rId12"/>
    <p:sldId id="398" r:id="rId13"/>
    <p:sldId id="419" r:id="rId14"/>
    <p:sldId id="417" r:id="rId15"/>
    <p:sldId id="416" r:id="rId16"/>
    <p:sldId id="268" r:id="rId17"/>
    <p:sldId id="269" r:id="rId18"/>
    <p:sldId id="270" r:id="rId19"/>
    <p:sldId id="271" r:id="rId20"/>
    <p:sldId id="414" r:id="rId21"/>
    <p:sldId id="275" r:id="rId22"/>
    <p:sldId id="327" r:id="rId23"/>
    <p:sldId id="273" r:id="rId24"/>
    <p:sldId id="329" r:id="rId25"/>
    <p:sldId id="330" r:id="rId26"/>
    <p:sldId id="331" r:id="rId27"/>
    <p:sldId id="332" r:id="rId28"/>
    <p:sldId id="420" r:id="rId29"/>
    <p:sldId id="267" r:id="rId30"/>
    <p:sldId id="325" r:id="rId31"/>
    <p:sldId id="418" r:id="rId32"/>
    <p:sldId id="277" r:id="rId33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5"/>
        <p:sld r:id="rId7"/>
        <p:sld r:id="rId8"/>
        <p:sld r:id="rId9"/>
        <p:sld r:id="rId6"/>
        <p:sld r:id="rId10"/>
        <p:sld r:id="rId12"/>
        <p:sld r:id="rId30"/>
        <p:sld r:id="rId13"/>
        <p:sld r:id="rId17"/>
        <p:sld r:id="rId18"/>
        <p:sld r:id="rId19"/>
        <p:sld r:id="rId20"/>
        <p:sld r:id="rId24"/>
        <p:sld r:id="rId22"/>
        <p:sld r:id="rId23"/>
        <p:sld r:id="rId25"/>
        <p:sld r:id="rId26"/>
        <p:sld r:id="rId27"/>
        <p:sld r:id="rId28"/>
        <p:sld r:id="rId3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314" y="-108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xmlns="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xmlns="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xmlns="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xmlns="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792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xmlns="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xmlns="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xmlns="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xmlns="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xmlns="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9297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xmlns="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xmlns="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xmlns="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xmlns="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xmlns="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xmlns="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7178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xmlns="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16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xmlns="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xmlns="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xmlns="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xmlns="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xmlns="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xmlns="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xmlns="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xmlns="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xmlns="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xmlns="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xmlns="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xmlns="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xmlns="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xmlns="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xmlns="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xmlns="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xmlns="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xmlns="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xmlns="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xmlns="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xmlns="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xmlns="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xmlns="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xmlns="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xmlns="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xmlns="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xmlns="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xmlns="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xmlns="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xmlns="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xmlns="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xmlns="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xmlns="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xmlns="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xmlns="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6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xmlns="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xmlns="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xmlns="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xmlns="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xmlns="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xmlns="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xmlns="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xmlns="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xmlns="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xmlns="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xmlns="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xmlns="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xmlns="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xmlns="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xmlns="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xmlns="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xmlns="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xmlns="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xmlns="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xmlns="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xmlns="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xmlns="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xmlns="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xmlns="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xmlns="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xmlns="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xmlns="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xmlns="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xmlns="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xmlns="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xmlns="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xmlns="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xmlns="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xmlns="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xmlns="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1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xmlns="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4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24233"/>
            <a:ext cx="7754865" cy="34477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xmlns="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9290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xmlns="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xmlns="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xmlns="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xmlns="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xmlns="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xmlns="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xmlns="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xmlns="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xmlns="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xmlns="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xmlns="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xmlns="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xmlns="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xmlns="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xmlns="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26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xmlns="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9F48B44-5E99-480C-A2EA-16B38042F754}"/>
              </a:ext>
            </a:extLst>
          </p:cNvPr>
          <p:cNvGrpSpPr/>
          <p:nvPr/>
        </p:nvGrpSpPr>
        <p:grpSpPr>
          <a:xfrm>
            <a:off x="1054161" y="3289427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xmlns="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xmlns="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xmlns="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xmlns="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xmlns="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xmlns="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xmlns="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xmlns="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xmlns="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xmlns="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xmlns="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xmlns="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xmlns="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xmlns="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xmlns="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xmlns="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</a:t>
            </a:r>
            <a:r>
              <a:rPr lang="en-US" altLang="en-US" dirty="0" smtClean="0"/>
              <a:t>lso </a:t>
            </a:r>
            <a:r>
              <a:rPr lang="en-US" altLang="en-US" dirty="0"/>
              <a:t>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/>
              <a:t>E.g</a:t>
            </a:r>
            <a:r>
              <a:rPr lang="en-US" altLang="en-US" smtClean="0"/>
              <a:t>., </a:t>
            </a:r>
            <a:r>
              <a:rPr lang="en-US" altLang="en-US" dirty="0"/>
              <a:t>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xmlns="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xmlns="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xmlns="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xmlns="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xmlns="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xmlns="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xmlns="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xmlns="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xmlns="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2515"/>
            <a:ext cx="7730882" cy="488142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92821</TotalTime>
  <Words>2708</Words>
  <Application>Microsoft Office PowerPoint</Application>
  <PresentationFormat>全屏显示(4:3)</PresentationFormat>
  <Paragraphs>315</Paragraphs>
  <Slides>32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  <vt:variant>
        <vt:lpstr>自定义放映</vt:lpstr>
      </vt:variant>
      <vt:variant>
        <vt:i4>1</vt:i4>
      </vt:variant>
    </vt:vector>
  </HeadingPairs>
  <TitlesOfParts>
    <vt:vector size="34" baseType="lpstr">
      <vt:lpstr>2_db-5-grey</vt:lpstr>
      <vt:lpstr>Chapter 12: Physical Storage Systems</vt:lpstr>
      <vt:lpstr>Classification of Physical Storage Media</vt:lpstr>
      <vt:lpstr>Storage Hierarchy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Disk-Block Access</vt:lpstr>
      <vt:lpstr>Optimization of Disk Block Access (Cont.)</vt:lpstr>
      <vt:lpstr>End of Chapter 12</vt:lpstr>
      <vt:lpstr>Magnetic Tapes</vt:lpstr>
      <vt:lpstr>Custom Show 1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Mu Bin</cp:lastModifiedBy>
  <cp:revision>456</cp:revision>
  <cp:lastPrinted>1999-06-28T19:27:31Z</cp:lastPrinted>
  <dcterms:created xsi:type="dcterms:W3CDTF">2009-12-21T15:40:22Z</dcterms:created>
  <dcterms:modified xsi:type="dcterms:W3CDTF">2022-05-11T06:41:15Z</dcterms:modified>
</cp:coreProperties>
</file>